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Georgia Pro Light" charset="1" panose="02040302050405020303"/>
      <p:regular r:id="rId43"/>
    </p:embeddedFont>
    <p:embeddedFont>
      <p:font typeface="DM Sans" charset="1" panose="00000000000000000000"/>
      <p:regular r:id="rId44"/>
    </p:embeddedFont>
    <p:embeddedFont>
      <p:font typeface="DM Sans Bold" charset="1" panose="00000000000000000000"/>
      <p:regular r:id="rId45"/>
    </p:embeddedFont>
    <p:embeddedFont>
      <p:font typeface="DM Sans Bold Italics" charset="1" panose="000000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Pathfinding Tools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4337753"/>
            <a:chOff x="0" y="0"/>
            <a:chExt cx="9182100" cy="57836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91821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sz="10499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Pathfinding Algorithms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37115"/>
              <a:ext cx="9172670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Interactive Comparison of Algorithms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SATURN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Breadth-First Search (BFS)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Breadth-First Search (BFS)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is an uninformed search algorithm that explores nodes level by level, making it reliable for finding the shortest path in unweighted grids.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Greedy Best-First Search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Greedy Best-First Search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algorithm prioritizes the most promising nodes based solely on a heuristic, which may lead to faster execution but can sacrifice optimality in the search process.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User Interface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interface is designed for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modular testing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allowing users to independently evaluate each algorithm. This approach enhances clarity and promotes a deeper understanding of pathfinding techniques.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6099618"/>
            <a:chOff x="0" y="0"/>
            <a:chExt cx="13423900" cy="8132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2134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Our tool enables users to dynamically generate random mazes with customizable size and obstacle density, enhancing the learning experience by allowing real-time interaction and exploration of pathfinding algorithms.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Key Features of Dynamic Maze Generation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50196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EXPLORING ADJUSTABLE PARAMETERS FOR MAZE CREATION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Real-Time Visualization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tool provides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dynamic feedback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on algorithm performance, showcasing real-time execution through visual representations, allowing users to witness the search process and its progression.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Performance Statistics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details the performance metrics captured during algorithm execution, emphasizing the importance of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client-side implementation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for transparency and user experience.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User Interface Design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user interface is designed for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intuitive interaction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allowing users to easily navigate through algorithms and visualize pathfinding processes, enhancing understanding through direct engagement.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7214043"/>
            <a:chOff x="0" y="0"/>
            <a:chExt cx="13423900" cy="96187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993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utilizes </a:t>
              </a:r>
              <a:r>
                <a:rPr lang="en-US" b="true" sz="2099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HTML5</a:t>
              </a: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for structure, </a:t>
              </a:r>
              <a:r>
                <a:rPr lang="en-US" b="true" sz="2099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CSS3</a:t>
              </a: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for styling, and </a:t>
              </a:r>
              <a:r>
                <a:rPr lang="en-US" b="true" sz="2099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JavaScript ES6</a:t>
              </a: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for algorithm functionality, ensuring a lightweight and transparent educational tool without external libraries.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6012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Technologies Implemented: HTML5, CSS3, JavaScript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65055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LEVERAGING MODERN WEB TECHNOLOGIES FOR CLARITY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Clarity and Transparency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emphasizes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clarity and transparency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in algorithm implementation, ensuring that learners can easily understand and visualize the inner workings of each pathfinding algorithm.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4985193"/>
            <a:chOff x="0" y="0"/>
            <a:chExt cx="13423900" cy="66469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275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Maze Generator creates random 2D grids with configurable obstacle density, ensuring variability for robust testing of pathfinding algorithms and allowing users to explore various scenarios.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Overview of the Maze Generator Module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35337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DYNAMIC 2D GRID CREATION FOR TESTING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6099618"/>
            <a:chOff x="0" y="0"/>
            <a:chExt cx="13423900" cy="8132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2134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Pathfinding algorithms are essential in computer science and robotics, influencing areas like AI and game development, where they solve critical navigation problems through efficient search techniques.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Understanding Pathfinding Algorithms in Depth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50196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EXPLORING THEIR SIGNIFICANCE ACROSS DISCIPLINES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Algorithm Dispatcher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algorithm dispatcher module is responsible for routing control flow to the selected pathfinding algorithm, ensuring efficient execution and streamlined comparisons among different methods.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Search Engine Module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Search Engine module executes the selected pathfinding algorithm, meticulously tracking each node visited and the final path to provide insights into algorithm behavior.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Visualization Engine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Visualization Engine is crucial for rendering real-time interactions, showcasing algorithm progress, and displaying various elements like walls, explored nodes, and final paths effectively on the Canvas.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Metrics Analyzer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Metrics Analyzer module is crucial for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evaluating algorithm performance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. It collects data on path length, nodes explored, and execution time to enhance understanding.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6099618"/>
            <a:chOff x="0" y="0"/>
            <a:chExt cx="13423900" cy="8132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2134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offers a </a:t>
              </a:r>
              <a:r>
                <a:rPr lang="en-US" b="true" sz="2099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and interactive</a:t>
              </a: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approach, helping students understand pathfinding algorithms by bridging abstract concepts with hands-on experience in a user-friendly environment.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Enhancing Learning through Interactive Tools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50196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CONNECTING THEORY WITH PRACTICAL APPLICATION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Informed vs Uninformed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explores the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differences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between informed and uninformed search algorithms, highlighting their methodologies, effectiveness, and implications in various applications of pathfinding.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Algorithm Experimentation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discusses how the interactive tool allows users to experiment with various maze parameters and algorithms, enhancing their understanding of different pathfinding strategies.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6556818"/>
            <a:chOff x="0" y="0"/>
            <a:chExt cx="13423900" cy="87424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8230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movement is restricted to four directions with uniform costs, and random maze generation may produce unsolvable configurations, affecting the exploration and learning experience of algorithms.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Limitations of Movement and Maze Generation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5019675"/>
              <a:ext cx="13401505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CONSTRAINTS IMPACTING PATHFINDING ALGORITHM PERFORMANCE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Future Enhancements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As we look towards the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future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there are numerous opportunities to expand and enhance the interactive pathfinding tool, making it even more valuable for learners.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33425"/>
            <a:ext cx="5753100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2E3A5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Algorithm Comparison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6400" y="240982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Breadth-First Search guarantees the shortest path in unweighted grids, expanding nodes level-by-level. It is reliable but explores many unnecessary nodes, leading to high memory usage.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151447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BFS CHARACTERISTICS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5095875"/>
            <a:ext cx="7191375" cy="108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A* Search utilizes a heuristic to efficiently find the shortest path, balancing exploration and optimality. Its performance heavily relies on the quality of the heuristic used.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0052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A* CHARACTERISTICS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Understanding Challenges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Pathfinding algorithms face significant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challenges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including the balance between speed and optimality, which often confuses students learning about informed and uninformed searches.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33425"/>
            <a:ext cx="5753100" cy="337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2E3A5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Comparison of Algorithms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6400" y="240982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Greedy Best-First Search is </a:t>
            </a:r>
            <a:r>
              <a:rPr lang="en-US" b="true" sz="2073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fast and efficient</a:t>
            </a: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 but sacrifices optimality. It primarily focuses on immediate proximity to the goal, which may lead to suboptimal paths in complex scenarios.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151447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GREEDY BEST-FIRST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509587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A* Search combines heuristics with path cost, ensuring optimal solutions. Its reliance on a well-designed heuristic allows for efficient exploration, making it suitable for various pathfinding applications.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0052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 i="true">
                <a:solidFill>
                  <a:srgbClr val="2E3A59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A SEARCH</a:t>
            </a: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*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Breadth-First Search (BFS)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Breadth-First Search (BFS)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is an uninformed search algorithm that explores nodes level by level, guaranteeing the shortest path in unweighted grids while often exploring many unnecessary nodes.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A* Search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A* Search Algorithm is a powerful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pathfinding technique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combining the strengths of both informed and uninformed search strategies to efficiently find the shortest path in various applications.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Greedy Best-First Search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Greedy Best-First Search is an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informed algorithm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that prioritizes the most promising nodes based on heuristic evaluations, leading to quick but potentially non-optimal solutions.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Practical Recommendations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Choosing the right pathfinding algorithm depends on specific use cases; understanding each algorithm's strengths helps in making informed decisions for various applications and scenarios.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6099618"/>
            <a:chOff x="0" y="0"/>
            <a:chExt cx="13423900" cy="8132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2134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successfully developed an </a:t>
              </a:r>
              <a:r>
                <a:rPr lang="en-US" b="true" sz="2099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interactive web-based tool</a:t>
              </a: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that allows users to compare pathfinding algorithms, enhancing understanding through visual clarity and practical engagement with algorithmic concepts.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Recap of Project Objectives and Achievements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50196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INTERACTIVE TOOL FOR ALGORITHM COMPARISON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Educational Clarity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provides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clarity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for learners, enhancing understanding of pathfinding algorithms by bridging theoretical concepts with practical, interactive experiences in a user-friendly format.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Explore, experiment, and deepen your understanding of pathfinding algorithms through interactive tools and engaging learning experiences, fostering a solid foundation in computational problem-solving.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theoretical explanations of pathfinding algorithms often lack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visual clarity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, making it hard for learners to grasp their inner workings and practical applications.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4985193"/>
            <a:chOff x="0" y="0"/>
            <a:chExt cx="13423900" cy="66469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27575"/>
              <a:ext cx="10522714" cy="191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project aims to create an interactive web-based tool for comparing pathfinding algorithms, enhancing student understanding through visualizations of search behaviors, metrics, and user engagement.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239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Project Objectives of the Interactive Tool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395" y="35337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DESIGNING AN EDUCATIONAL PATHFINDING EXPERIENCE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33425"/>
            <a:ext cx="5753100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2E3A59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Features of the Tool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6400" y="240982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The tool features </a:t>
            </a:r>
            <a:r>
              <a:rPr lang="en-US" b="true" sz="2073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dynamic maze generation</a:t>
            </a: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, allowing users to customize the size and complexity of the maze easily. This variability helps test the robustness of different algorithms.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151447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MAZE GENERATION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509587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2E3A59"/>
                </a:solidFill>
                <a:latin typeface="DM Sans"/>
                <a:ea typeface="DM Sans"/>
                <a:cs typeface="DM Sans"/>
                <a:sym typeface="DM Sans"/>
              </a:rPr>
              <a:t>Real-time visualization displays each algorithm's progress, showing explored nodes and final paths on an HTML5 Canvas. This enhances understanding of search behaviors and decision-making processes.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420052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2E3A59"/>
                </a:solidFill>
                <a:latin typeface="DM Sans Bold"/>
                <a:ea typeface="DM Sans Bold"/>
                <a:cs typeface="DM Sans Bold"/>
                <a:sym typeface="DM Sans Bold"/>
              </a:rPr>
              <a:t>ALGORITHM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Target Audience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is designed for students, educators, and researchers interested in understanding pathfinding algorithms through interactive exploration and practical application in computer science.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067925" cy="4191635"/>
            <a:chOff x="0" y="0"/>
            <a:chExt cx="13423900" cy="55888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4239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Algorithms Implemented: A* Search Algorithm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2395" y="5019675"/>
              <a:ext cx="1340150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UNDERSTANDING THE MECHANICS OF A* PATHFINDING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24544" y="8838298"/>
            <a:ext cx="796706" cy="781952"/>
            <a:chOff x="0" y="0"/>
            <a:chExt cx="685800" cy="673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2E3A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17475"/>
              <a:ext cx="406400" cy="441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2E3A59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A* Search Algorithm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The A* search algorithm is an </a:t>
              </a:r>
              <a:r>
                <a:rPr lang="en-US" b="true" sz="2100">
                  <a:solidFill>
                    <a:srgbClr val="2E3A5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informed pathfinding</a:t>
              </a:r>
              <a:r>
                <a:rPr lang="en-US" sz="2100">
                  <a:solidFill>
                    <a:srgbClr val="2E3A59"/>
                  </a:solidFill>
                  <a:latin typeface="DM Sans"/>
                  <a:ea typeface="DM Sans"/>
                  <a:cs typeface="DM Sans"/>
                  <a:sym typeface="DM Sans"/>
                </a:rPr>
                <a:t> technique, combining the strengths of both Dijkstra's Algorithm and Greedy Best-First Search, ensuring optimality in diverse scenarios.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Pathfinding Algorithms</dc:description>
  <dc:identifier>DAG8JBK9JKg</dc:identifier>
  <dcterms:modified xsi:type="dcterms:W3CDTF">2011-08-01T06:04:30Z</dcterms:modified>
  <cp:revision>1</cp:revision>
  <dc:title>Presentation - Pathfinding Algorithms</dc:title>
</cp:coreProperties>
</file>